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</p:sldMasterIdLst>
  <p:notesMasterIdLst>
    <p:notesMasterId r:id="rId6"/>
  </p:notesMasterIdLst>
  <p:handoutMasterIdLst>
    <p:handoutMasterId r:id="rId7"/>
  </p:handoutMasterIdLst>
  <p:sldIdLst>
    <p:sldId id="256" r:id="rId3"/>
    <p:sldId id="269" r:id="rId4"/>
    <p:sldId id="270" r:id="rId5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32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0000" autoAdjust="0"/>
  </p:normalViewPr>
  <p:slideViewPr>
    <p:cSldViewPr snapToGrid="0" snapToObjects="1"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02FA-45A1-439B-95AE-4A367708D3D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6954-5AC1-4063-ACDE-5E8F687B0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14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CB59-D916-E74F-9418-4B5D3A7225D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3EF1-1964-8448-85D6-792042B5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6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0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7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77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41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3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6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77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0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3449-6F55-4A44-8EC8-B77A3710C4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3449-6F55-4A44-8EC8-B77A3710C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9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2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Reiser</dc:creator>
  <cp:lastModifiedBy>Adam Caldwell</cp:lastModifiedBy>
  <cp:revision>40</cp:revision>
  <dcterms:created xsi:type="dcterms:W3CDTF">2018-03-12T14:55:34Z</dcterms:created>
  <dcterms:modified xsi:type="dcterms:W3CDTF">2019-04-16T16:48:56Z</dcterms:modified>
</cp:coreProperties>
</file>